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A5F8-05E0-C549-85C1-253EABA6693E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EA32-BEEF-094B-8837-64DDCA866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91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A5F8-05E0-C549-85C1-253EABA6693E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EA32-BEEF-094B-8837-64DDCA866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96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A5F8-05E0-C549-85C1-253EABA6693E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EA32-BEEF-094B-8837-64DDCA866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67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A5F8-05E0-C549-85C1-253EABA6693E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EA32-BEEF-094B-8837-64DDCA866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8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A5F8-05E0-C549-85C1-253EABA6693E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EA32-BEEF-094B-8837-64DDCA866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81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A5F8-05E0-C549-85C1-253EABA6693E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EA32-BEEF-094B-8837-64DDCA866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35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A5F8-05E0-C549-85C1-253EABA6693E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EA32-BEEF-094B-8837-64DDCA866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38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A5F8-05E0-C549-85C1-253EABA6693E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EA32-BEEF-094B-8837-64DDCA866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9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A5F8-05E0-C549-85C1-253EABA6693E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EA32-BEEF-094B-8837-64DDCA866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75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A5F8-05E0-C549-85C1-253EABA6693E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EA32-BEEF-094B-8837-64DDCA866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95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A5F8-05E0-C549-85C1-253EABA6693E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EA32-BEEF-094B-8837-64DDCA866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96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A5F8-05E0-C549-85C1-253EABA6693E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5EA32-BEEF-094B-8837-64DDCA866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65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mailto:openlabpolo@adm.unifi.it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3B23171-E35F-427A-9F97-793520DFD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/>
          <a:stretch/>
        </p:blipFill>
        <p:spPr>
          <a:xfrm>
            <a:off x="6439957" y="2140615"/>
            <a:ext cx="2563719" cy="2711947"/>
          </a:xfrm>
          <a:prstGeom prst="rect">
            <a:avLst/>
          </a:prstGeom>
        </p:spPr>
      </p:pic>
      <p:pic>
        <p:nvPicPr>
          <p:cNvPr id="14" name="Immagine 13" descr="Immagine che contiene testo, mattone, materiale da costruzione&#10;&#10;Descrizione generata automaticamente">
            <a:extLst>
              <a:ext uri="{FF2B5EF4-FFF2-40B4-BE49-F238E27FC236}">
                <a16:creationId xmlns:a16="http://schemas.microsoft.com/office/drawing/2014/main" id="{052E9AC7-2AD7-4954-810C-BAAA94FA0D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8056" r="30626" b="21945"/>
          <a:stretch/>
        </p:blipFill>
        <p:spPr>
          <a:xfrm>
            <a:off x="5267494" y="2264654"/>
            <a:ext cx="2504044" cy="258790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34965" y="567308"/>
            <a:ext cx="663728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/>
              <a:t>Di che legno sei? Tutti i trucchi "scientifici" per riconoscere i diversi tipi di legno</a:t>
            </a:r>
          </a:p>
          <a:p>
            <a:pPr algn="ctr"/>
            <a:r>
              <a:rPr lang="it-IT" i="1" dirty="0"/>
              <a:t>Incontro online a </a:t>
            </a:r>
            <a:r>
              <a:rPr lang="it-IT" dirty="0"/>
              <a:t>cura del Prof. Giacomo Goli </a:t>
            </a:r>
            <a:endParaRPr lang="it-IT" b="1" i="1" dirty="0"/>
          </a:p>
          <a:p>
            <a:pPr algn="ctr"/>
            <a:r>
              <a:rPr lang="it-IT" i="1" dirty="0"/>
              <a:t>DAGRI – Università di Firenze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D9517A1-A953-4141-8872-382ECEA29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52" y="2498889"/>
            <a:ext cx="3138232" cy="235367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0D99042-A230-4891-8D05-F7180B623F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14723" r="28229" b="28194"/>
          <a:stretch/>
        </p:blipFill>
        <p:spPr>
          <a:xfrm>
            <a:off x="211523" y="2987609"/>
            <a:ext cx="1896719" cy="1864954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32EEB84B-3528-4ACD-B6CC-92658E8CC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35" y="6151205"/>
            <a:ext cx="2693878" cy="4797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5570F8E-1416-4918-81C3-977F56D7EA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19583" r="33438" b="33611"/>
          <a:stretch/>
        </p:blipFill>
        <p:spPr>
          <a:xfrm>
            <a:off x="5573712" y="2169697"/>
            <a:ext cx="2197825" cy="2012683"/>
          </a:xfrm>
          <a:prstGeom prst="rect">
            <a:avLst/>
          </a:prstGeom>
        </p:spPr>
      </p:pic>
      <p:pic>
        <p:nvPicPr>
          <p:cNvPr id="9" name="Immagine 8" descr="Immagine che contiene testo, bigliettodavisita&#10;&#10;Descrizione generata automaticamente">
            <a:extLst>
              <a:ext uri="{FF2B5EF4-FFF2-40B4-BE49-F238E27FC236}">
                <a16:creationId xmlns:a16="http://schemas.microsoft.com/office/drawing/2014/main" id="{A6F3ACEC-FD13-46D6-89A4-33BCC207D1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3" t="14722" r="26979" b="27569"/>
          <a:stretch/>
        </p:blipFill>
        <p:spPr>
          <a:xfrm>
            <a:off x="3860543" y="2172761"/>
            <a:ext cx="1713170" cy="1661841"/>
          </a:xfrm>
          <a:prstGeom prst="rect">
            <a:avLst/>
          </a:prstGeom>
        </p:spPr>
      </p:pic>
      <p:pic>
        <p:nvPicPr>
          <p:cNvPr id="10" name="Immagine 9" descr="Immagine che contiene pane&#10;&#10;Descrizione generata automaticamente">
            <a:extLst>
              <a:ext uri="{FF2B5EF4-FFF2-40B4-BE49-F238E27FC236}">
                <a16:creationId xmlns:a16="http://schemas.microsoft.com/office/drawing/2014/main" id="{D65EED17-19A2-446E-8D13-CA26B561ED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17477" r="39792" b="45277"/>
          <a:stretch/>
        </p:blipFill>
        <p:spPr>
          <a:xfrm>
            <a:off x="1928146" y="2194714"/>
            <a:ext cx="1932397" cy="1639888"/>
          </a:xfrm>
          <a:prstGeom prst="rect">
            <a:avLst/>
          </a:prstGeom>
        </p:spPr>
      </p:pic>
      <p:pic>
        <p:nvPicPr>
          <p:cNvPr id="11" name="Immagine 10" descr="Immagine che contiene tessuto&#10;&#10;Descrizione generata automaticamente">
            <a:extLst>
              <a:ext uri="{FF2B5EF4-FFF2-40B4-BE49-F238E27FC236}">
                <a16:creationId xmlns:a16="http://schemas.microsoft.com/office/drawing/2014/main" id="{01AF8E66-F080-4A72-85C2-6E0CA727F4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1"/>
          <a:stretch/>
        </p:blipFill>
        <p:spPr>
          <a:xfrm>
            <a:off x="211523" y="2194714"/>
            <a:ext cx="1716623" cy="1639888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318416" y="122443"/>
            <a:ext cx="6470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</a:rPr>
              <a:t>"A tu per tu con la scienza: seminari interattivi"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163D85F-C87B-4F66-B384-08B38A7C5F7C}"/>
              </a:ext>
            </a:extLst>
          </p:cNvPr>
          <p:cNvSpPr txBox="1"/>
          <p:nvPr/>
        </p:nvSpPr>
        <p:spPr>
          <a:xfrm>
            <a:off x="211523" y="4909270"/>
            <a:ext cx="87921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Per informazioni e iscrizioni scrivere a:</a:t>
            </a:r>
          </a:p>
          <a:p>
            <a:pPr algn="ctr"/>
            <a:r>
              <a:rPr lang="it-IT" sz="2800" dirty="0">
                <a:hlinkClick r:id="rId11"/>
              </a:rPr>
              <a:t>openlab@adm.unifi.it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44534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58</Words>
  <Application>Microsoft Office PowerPoint</Application>
  <PresentationFormat>Presentazione su schermo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Ambra Quercioli</dc:creator>
  <cp:lastModifiedBy>Chiara</cp:lastModifiedBy>
  <cp:revision>16</cp:revision>
  <dcterms:created xsi:type="dcterms:W3CDTF">2021-05-31T16:04:11Z</dcterms:created>
  <dcterms:modified xsi:type="dcterms:W3CDTF">2021-10-04T08:21:34Z</dcterms:modified>
</cp:coreProperties>
</file>